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2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DF9AE-2D67-4B39-85FD-1CC1E0E58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95466F-60DE-47A0-A0BC-DBB913C765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7E5D96-8050-4984-9A7D-AB78F891D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A048DB-64A0-476A-8F31-0830F3B92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B67B48-EC23-49B0-91A2-7DE8D6E8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98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72A03-7C36-4F7A-BBAE-30DF01F16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8E276B3-15A8-4631-AFC2-F61F43A7AB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BC3B67-7746-4ED0-A9FD-1485D0DF2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FECE74-6D0E-4A9F-B32D-88689AF04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BD7486-D2AA-4178-A57C-A8C64FFE0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29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B94117A-63B0-4E1F-A9D7-1CCF8D2BDC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6B04D80-8A2B-4D5B-8420-D777B38135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08CE29-459C-4DD1-939F-333B68314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9D36F4-7673-4C56-8A2D-9065C684C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5FFDB-6217-42F0-A1B5-91BC796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7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CE3EC-4DBB-4162-832B-0FD29821F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85E238-FE23-4FBA-82AA-31BE6D6F9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1C687D-94FE-4242-82C7-EFBBC7470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D43BE6-8A11-4403-9131-F9C0777E8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680E89-FAF2-48C9-9EF8-F8AEC0DE3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48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247174-F501-426B-8FA7-8BD91B12D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A02EB4-E3E8-4487-B8F0-2A3388E99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30A5C2-C920-45BB-900E-8043E9913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E1B1A8-FAA2-4FB0-8A3C-926BD7460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D3A515-E5F3-4B0B-96D8-492B74E8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0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2E954-D75C-4F19-8ADA-97327C943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B84E6A-BA2F-496A-9E5E-AD76269572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84E089-DA7D-406D-B1F7-90D985250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0D11FE-6A89-4423-9BE3-CCD90BA7C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ECE27-B4F8-4821-9027-20E6513A6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BB912E-51D6-4359-BF09-30491F65D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56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6255A-95A9-4527-8246-15DA5F4BA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909896-4786-4B5A-9FEE-DFEA3978A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A73D80-6A0D-4090-9179-D94465A2B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D4736A-B9CA-43D1-B348-BDFDAB85C1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5E3CCD-53C7-48C2-9E67-3D0048F469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A2BA638-97AB-47A9-B3E1-382A6D367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0BCD457-4729-4693-AF5A-4FA0988A8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9DAB043-E5D9-40CA-B325-557E88D88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33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DCA680-404C-4482-AB81-827388A0C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B59EFF5-24F7-47D1-92CC-524D2CD3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64705B-38E8-42B5-8EB8-6C8101608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011EC5-FDA5-477F-81F9-07141BC97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28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98E5B4E-5234-4C63-AD81-FD9AA17B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6361894-9C1B-4D8F-84B2-39E8A523E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505FCA-61A2-44B6-A39E-62FC065C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74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38A062-5447-4C20-91D0-9BD76EECD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D478DF-342E-4FD2-9599-6BAED133A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03EFE07-7CCC-4F7F-A269-95F84E0A8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F5B8C9-2403-4F31-B59C-E4965FB82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087FE6-DE57-443D-BBC4-72D112244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EA0609-FACE-45B0-97C7-85B13E048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80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474AF-EC14-47B3-B318-422EB8B91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B31E9CD-D004-49B1-953D-38F2A161F8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0CCAC7-B52F-42D2-8C0A-01A83B377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6629DD-2B73-4DCA-BC92-7522977F0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1270B2-41EF-44C3-8919-9E10C5C71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AB4636-FB34-4EC1-9237-43E518E2B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49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53B59-FCA0-487A-8F00-7F72DA84A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D69C41-B7FB-4024-AA7F-4177FD393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4FBE07-7C56-4002-BE18-DFA44083A2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C6B51-D87B-467B-8FF3-0271E013DFA2}" type="datetimeFigureOut">
              <a:rPr lang="ru-RU" smtClean="0"/>
              <a:t>пн 20.04.26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F64FFC-6DD5-430A-9E5B-B5DFA7EA6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11D4F4-B713-458F-A503-FA327ACE85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48727-DA1D-4477-BE05-D40F6C5FA1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18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19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339ED-91FE-4F90-869C-93E2F92603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0498" y="628820"/>
            <a:ext cx="9491003" cy="3798277"/>
          </a:xfrm>
        </p:spPr>
        <p:txBody>
          <a:bodyPr>
            <a:noAutofit/>
          </a:bodyPr>
          <a:lstStyle/>
          <a:p>
            <a:r>
              <a:rPr lang="ru-RU" sz="6600" b="1" dirty="0">
                <a:solidFill>
                  <a:srgbClr val="FFFF00"/>
                </a:solidFill>
              </a:rPr>
              <a:t>Известные высказывания философов Древней Греции</a:t>
            </a:r>
          </a:p>
        </p:txBody>
      </p:sp>
    </p:spTree>
    <p:extLst>
      <p:ext uri="{BB962C8B-B14F-4D97-AF65-F5344CB8AC3E}">
        <p14:creationId xmlns:p14="http://schemas.microsoft.com/office/powerpoint/2010/main" val="1153599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6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F4F9A-D0C9-467F-AE04-E0123B235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b="1" dirty="0"/>
            </a:br>
            <a:r>
              <a:rPr lang="ru-RU" sz="4900" b="1" dirty="0">
                <a:solidFill>
                  <a:srgbClr val="FFFF00"/>
                </a:solidFill>
              </a:rPr>
              <a:t>Солон Афинский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934C7F-B177-42E4-A19C-C966113B2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5314"/>
            <a:ext cx="5896429" cy="5384800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Солон Афинский – древнегреческий политик, законодатель, философ и поэт. Был архонтом, высшим должностным лицом, в Афинах во время социальных смут. Во время своего правления ввёл более демократичные законы. После своего </a:t>
            </a:r>
            <a:r>
              <a:rPr lang="ru-RU" sz="3200" dirty="0" err="1">
                <a:solidFill>
                  <a:srgbClr val="FFFF00"/>
                </a:solidFill>
              </a:rPr>
              <a:t>архонтства</a:t>
            </a:r>
            <a:r>
              <a:rPr lang="ru-RU" sz="3200" dirty="0">
                <a:solidFill>
                  <a:srgbClr val="FFFF00"/>
                </a:solidFill>
              </a:rPr>
              <a:t> большую часть жизни Солон посвятил путешествиям. В библиотеке Конгресса США даже стоит его статуя.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7B89A2-E98F-4D4D-8B08-E9610316A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172" y="1470707"/>
            <a:ext cx="3479800" cy="502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28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7BD294-F04F-49A6-A953-F1E42277E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6E400E-4DC2-43ED-A8C8-6F9E906CA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548817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6ECA5-6501-4ECD-9453-D148E4F8B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C9FF91F-86D3-4486-AB3E-5D56E8D807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883725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6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404BE-D721-46E1-AF70-6CE3ACBC7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747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FFFF00"/>
                </a:solidFill>
              </a:rPr>
              <a:t>Питтак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Митиленский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150079-9D2D-4CC1-8DB7-9B8BE4B18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634"/>
            <a:ext cx="5257800" cy="4798329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Древнегреческий мыслитель и законодатель. Председательствуя на высокой должности в городе </a:t>
            </a:r>
            <a:r>
              <a:rPr lang="ru-RU" sz="3200" dirty="0" err="1">
                <a:solidFill>
                  <a:srgbClr val="FFFF00"/>
                </a:solidFill>
              </a:rPr>
              <a:t>Митилена</a:t>
            </a:r>
            <a:r>
              <a:rPr lang="ru-RU" sz="3200" dirty="0">
                <a:solidFill>
                  <a:srgbClr val="FFFF00"/>
                </a:solidFill>
              </a:rPr>
              <a:t>, подавил внутригородские беспорядки и пересмотрел уголовные законы. У греков почитался наравне с Ликургом и Солоном.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0FAAFC-A54F-4376-A9E4-42FEFF7833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961" y="1378634"/>
            <a:ext cx="31600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197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0468F-49BC-44EE-B27F-85AE740A8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2FFBCB3-7F6D-4894-8B6B-35F4899629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913141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C999B-E104-43BA-8913-3107CF331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4877A164-7623-46AC-AAD9-E31DA34309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579358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8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CBBD5-71F9-4C2D-8C5A-46D1859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rgbClr val="FFFF00"/>
                </a:solidFill>
              </a:rPr>
              <a:t>Хилон</a:t>
            </a:r>
            <a:r>
              <a:rPr lang="ru-RU" b="1" dirty="0">
                <a:solidFill>
                  <a:srgbClr val="FFFF00"/>
                </a:solidFill>
              </a:rPr>
              <a:t> Спартанский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61663C-77B1-493B-98F2-B4B67396E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146629"/>
            <a:ext cx="5678714" cy="5030334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FFFF00"/>
                </a:solidFill>
              </a:rPr>
              <a:t>Хилон</a:t>
            </a:r>
            <a:r>
              <a:rPr lang="ru-RU" dirty="0">
                <a:solidFill>
                  <a:srgbClr val="FFFF00"/>
                </a:solidFill>
              </a:rPr>
              <a:t> Спартанский – древнегреческий поэт и политический деятель. Был членом правительственной коллегии в Спарте. Некоторые исследователи полагают, что многие нормы жизненного устройства Спарты принадлежат </a:t>
            </a:r>
            <a:r>
              <a:rPr lang="ru-RU" dirty="0" err="1">
                <a:solidFill>
                  <a:srgbClr val="FFFF00"/>
                </a:solidFill>
              </a:rPr>
              <a:t>Хилону</a:t>
            </a:r>
            <a:r>
              <a:rPr lang="ru-RU" dirty="0">
                <a:solidFill>
                  <a:srgbClr val="FFFF00"/>
                </a:solidFill>
              </a:rPr>
              <a:t>. Хоть он не отличался многословием, но речи, произнесённые им, вызывали уважение и почёт.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723243-CD9E-4DC6-AA37-777B42DE9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817" y="1684112"/>
            <a:ext cx="4078950" cy="395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95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502ED-9BB5-4AB3-B8FB-DC6B0361C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AB3DF36-BB46-423B-BAB4-73469152E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998656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BA2DC-595B-4E4A-A0E5-C37111379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95FAD8C-E2AA-4189-BE75-D6087B471D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329910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5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172C6-FD81-448A-A2D0-CB3C39BCE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rgbClr val="FFFF00"/>
                </a:solidFill>
              </a:rPr>
              <a:t>Мисон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Хенейский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453AB6-A9D3-4AA5-B419-CEAB5DA3E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38865"/>
            <a:ext cx="10341078" cy="4938098"/>
          </a:xfrm>
        </p:spPr>
        <p:txBody>
          <a:bodyPr>
            <a:normAutofit fontScale="85000" lnSpcReduction="20000"/>
          </a:bodyPr>
          <a:lstStyle/>
          <a:p>
            <a:r>
              <a:rPr lang="ru-RU" sz="5100" dirty="0" err="1">
                <a:solidFill>
                  <a:srgbClr val="FFFF00"/>
                </a:solidFill>
              </a:rPr>
              <a:t>Мисон</a:t>
            </a:r>
            <a:r>
              <a:rPr lang="ru-RU" sz="5100" dirty="0">
                <a:solidFill>
                  <a:srgbClr val="FFFF00"/>
                </a:solidFill>
              </a:rPr>
              <a:t> </a:t>
            </a:r>
            <a:r>
              <a:rPr lang="ru-RU" sz="5100" dirty="0" err="1">
                <a:solidFill>
                  <a:srgbClr val="FFFF00"/>
                </a:solidFill>
              </a:rPr>
              <a:t>Хенейский</a:t>
            </a:r>
            <a:r>
              <a:rPr lang="ru-RU" sz="5100" dirty="0">
                <a:solidFill>
                  <a:srgbClr val="FFFF00"/>
                </a:solidFill>
              </a:rPr>
              <a:t> – древнегреческий мудрец, который прожил тихую скромную жизнь в своей деревушке. Философ </a:t>
            </a:r>
            <a:r>
              <a:rPr lang="ru-RU" sz="5100" dirty="0" err="1">
                <a:solidFill>
                  <a:srgbClr val="FFFF00"/>
                </a:solidFill>
              </a:rPr>
              <a:t>Аристоксен</a:t>
            </a:r>
            <a:r>
              <a:rPr lang="ru-RU" sz="5100" dirty="0">
                <a:solidFill>
                  <a:srgbClr val="FFFF00"/>
                </a:solidFill>
              </a:rPr>
              <a:t> полагает, что </a:t>
            </a:r>
            <a:r>
              <a:rPr lang="ru-RU" sz="5100" dirty="0" err="1">
                <a:solidFill>
                  <a:srgbClr val="FFFF00"/>
                </a:solidFill>
              </a:rPr>
              <a:t>Мисон</a:t>
            </a:r>
            <a:r>
              <a:rPr lang="ru-RU" sz="5100" dirty="0">
                <a:solidFill>
                  <a:srgbClr val="FFFF00"/>
                </a:solidFill>
              </a:rPr>
              <a:t> остался безызвестным как раз по причине, что был не из города. Умер </a:t>
            </a:r>
            <a:r>
              <a:rPr lang="ru-RU" sz="5100" dirty="0" err="1">
                <a:solidFill>
                  <a:srgbClr val="FFFF00"/>
                </a:solidFill>
              </a:rPr>
              <a:t>Мисон</a:t>
            </a:r>
            <a:r>
              <a:rPr lang="ru-RU" sz="5100" dirty="0">
                <a:solidFill>
                  <a:srgbClr val="FFFF00"/>
                </a:solidFill>
              </a:rPr>
              <a:t> </a:t>
            </a:r>
            <a:r>
              <a:rPr lang="ru-RU" sz="5100" dirty="0" err="1">
                <a:solidFill>
                  <a:srgbClr val="FFFF00"/>
                </a:solidFill>
              </a:rPr>
              <a:t>Хенейский</a:t>
            </a:r>
            <a:r>
              <a:rPr lang="ru-RU" sz="5100" dirty="0">
                <a:solidFill>
                  <a:srgbClr val="FFFF00"/>
                </a:solidFill>
              </a:rPr>
              <a:t> в возрасте 97 лет. Его имя в списке Платона говорит о мудрости его изречений.</a:t>
            </a:r>
          </a:p>
          <a:p>
            <a:pPr marL="0" indent="0">
              <a:buNone/>
            </a:pP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743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60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281D1-5805-4CB9-9C8B-30A4BDD4B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Основоположники философии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F130EB-F40E-456E-A222-B8AAC2F79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11500" dirty="0">
                <a:solidFill>
                  <a:srgbClr val="FFFF00"/>
                </a:solidFill>
              </a:rPr>
              <a:t>«7 мудрецов»</a:t>
            </a:r>
          </a:p>
        </p:txBody>
      </p:sp>
      <p:sp>
        <p:nvSpPr>
          <p:cNvPr id="4" name="Стрелка: изогнутая вправо 3">
            <a:extLst>
              <a:ext uri="{FF2B5EF4-FFF2-40B4-BE49-F238E27FC236}">
                <a16:creationId xmlns:a16="http://schemas.microsoft.com/office/drawing/2014/main" id="{F0188E75-AE25-4BB9-AD2D-68A6866871EF}"/>
              </a:ext>
            </a:extLst>
          </p:cNvPr>
          <p:cNvSpPr/>
          <p:nvPr/>
        </p:nvSpPr>
        <p:spPr>
          <a:xfrm>
            <a:off x="420272" y="1544540"/>
            <a:ext cx="835855" cy="1884460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изогнутая влево 4">
            <a:extLst>
              <a:ext uri="{FF2B5EF4-FFF2-40B4-BE49-F238E27FC236}">
                <a16:creationId xmlns:a16="http://schemas.microsoft.com/office/drawing/2014/main" id="{70AB6FF2-382F-42B2-8F88-8A52B24D4565}"/>
              </a:ext>
            </a:extLst>
          </p:cNvPr>
          <p:cNvSpPr/>
          <p:nvPr/>
        </p:nvSpPr>
        <p:spPr>
          <a:xfrm>
            <a:off x="10784059" y="1544540"/>
            <a:ext cx="835855" cy="1884460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9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E07309-3333-4460-9AA8-35DB42BE9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6BF0414-01D6-4AA5-88BC-022D2EA51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428856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7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2FA39-3D28-4FD6-AFFF-5986C2427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rgbClr val="FFFF00"/>
                </a:solidFill>
              </a:rPr>
              <a:t>Клеобул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Линдийский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9C0F15-CD5B-4A29-B345-7F88CEAC7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116"/>
            <a:ext cx="5474110" cy="4952847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rgbClr val="FFFF00"/>
                </a:solidFill>
              </a:rPr>
              <a:t>Клеобул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Линдийский</a:t>
            </a:r>
            <a:r>
              <a:rPr lang="ru-RU" sz="3200" dirty="0">
                <a:solidFill>
                  <a:srgbClr val="FFFF00"/>
                </a:solidFill>
              </a:rPr>
              <a:t> – древнегреческий мудрец, прославившийся своими загадками, песнями и великими изречениями. Он был красив и силён. Интересовался египетской философией. Некоторые из его высказываний высечены на дельфийском храме Аполлона.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113467-7096-4AF1-BC43-299B453D3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864" y="1408471"/>
            <a:ext cx="3726426" cy="404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92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3C5B2-E33F-4FBB-924C-D8923BE5E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C62802-7AE2-4F63-BAFA-405F0E5EA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459974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D6CC6-9CD9-4CB6-9F04-B0ADA99C6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9D66028-AE54-42F1-8C8D-918762C64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916086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60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EA70-DF3F-4950-ABB5-854DC1A3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6B5521-CF6C-401B-AE61-34FC46D96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594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4000" b="1" dirty="0">
                <a:solidFill>
                  <a:srgbClr val="FFFF00"/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</a:rPr>
              <a:t>Мудрость «7 мудрецов»</a:t>
            </a:r>
            <a:r>
              <a:rPr lang="ru-RU" sz="4000" dirty="0">
                <a:solidFill>
                  <a:srgbClr val="FFFF00"/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</a:rPr>
              <a:t> не относится ни к мифологии, ни к науке. Это скорей чисто житейская мудрость, изложенная в сжатых мудрых высказываниях.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093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4370BE-906F-48DD-8244-25EE21C89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2000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Фалес Милетский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CDB308-8BF1-411F-AB6E-2DD68E70C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906" y="1516610"/>
            <a:ext cx="3433893" cy="478571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10B565-E981-49FC-A248-EE3F420C11AC}"/>
              </a:ext>
            </a:extLst>
          </p:cNvPr>
          <p:cNvSpPr txBox="1"/>
          <p:nvPr/>
        </p:nvSpPr>
        <p:spPr>
          <a:xfrm>
            <a:off x="440494" y="1370311"/>
            <a:ext cx="69591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Его называют «Отцом философии» и считают </a:t>
            </a:r>
            <a:r>
              <a:rPr lang="ru-RU" sz="2500" b="1" dirty="0">
                <a:solidFill>
                  <a:srgbClr val="FFFF00"/>
                </a:solidFill>
              </a:rPr>
              <a:t>первым античным учёным. В 585 г. до н.э. спрогнозировал солнечное затмение, после чего стал знаменит. Согласно легенде, Фалес установил высоту пирамид по их тени, чем несказанно удивил египетского фараона. А изучив египетскую геометрию и их 365-дневный календарь, ввёл эти новшества в Древней Греции. Также в честь Фалеса названа геометрическая теорема. Согласно учению Фалеса всё возникло и возникает из воды, а затем обратно превращается в воду. В конечном итоге, всё есть вода.</a:t>
            </a:r>
          </a:p>
        </p:txBody>
      </p:sp>
    </p:spTree>
    <p:extLst>
      <p:ext uri="{BB962C8B-B14F-4D97-AF65-F5344CB8AC3E}">
        <p14:creationId xmlns:p14="http://schemas.microsoft.com/office/powerpoint/2010/main" val="596438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AC1F2-96EB-4B42-B837-590D3507C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ru-RU" dirty="0"/>
            </a:br>
            <a:endParaRPr lang="ru-RU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83CB3F21-9214-4B5F-A7AE-A3380890BA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31001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EA2C2-E87E-4F02-AE7C-C5890D66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086C4CE-603F-46C8-B26F-28FD7D38D5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9778"/>
          </a:xfrm>
        </p:spPr>
      </p:pic>
    </p:spTree>
    <p:extLst>
      <p:ext uri="{BB962C8B-B14F-4D97-AF65-F5344CB8AC3E}">
        <p14:creationId xmlns:p14="http://schemas.microsoft.com/office/powerpoint/2010/main" val="1945747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6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D9774-FBB8-4BE2-8CF6-2FC9E34E8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1"/>
            <a:ext cx="10515600" cy="914399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 err="1">
                <a:solidFill>
                  <a:srgbClr val="FFFF00"/>
                </a:solidFill>
              </a:rPr>
              <a:t>Биант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Приенский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993648-245A-4E3B-8C29-B5AC035B3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0160"/>
            <a:ext cx="5506329" cy="4896803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FFFF00"/>
                </a:solidFill>
              </a:rPr>
              <a:t>Биант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Приенский</a:t>
            </a:r>
            <a:r>
              <a:rPr lang="ru-RU" b="1" dirty="0">
                <a:solidFill>
                  <a:srgbClr val="FFFF00"/>
                </a:solidFill>
              </a:rPr>
              <a:t> – общественный деятель и древнегреческий мудрец. Биография его неизвестна. </a:t>
            </a:r>
          </a:p>
          <a:p>
            <a:r>
              <a:rPr lang="ru-RU" b="1" dirty="0">
                <a:solidFill>
                  <a:srgbClr val="FFFF00"/>
                </a:solidFill>
              </a:rPr>
              <a:t>Наиболее известный эпизод из его жизни произошёл, когда персы покорили </a:t>
            </a:r>
            <a:r>
              <a:rPr lang="ru-RU" b="1" dirty="0" err="1">
                <a:solidFill>
                  <a:srgbClr val="FFFF00"/>
                </a:solidFill>
              </a:rPr>
              <a:t>Приену</a:t>
            </a:r>
            <a:r>
              <a:rPr lang="ru-RU" b="1" dirty="0">
                <a:solidFill>
                  <a:srgbClr val="FFFF00"/>
                </a:solidFill>
              </a:rPr>
              <a:t>, и жители, покидая город, забирали всё своё имущество, тогда как </a:t>
            </a:r>
            <a:r>
              <a:rPr lang="ru-RU" b="1" dirty="0" err="1">
                <a:solidFill>
                  <a:srgbClr val="FFFF00"/>
                </a:solidFill>
              </a:rPr>
              <a:t>Биант</a:t>
            </a:r>
            <a:r>
              <a:rPr lang="ru-RU" b="1" dirty="0">
                <a:solidFill>
                  <a:srgbClr val="FFFF00"/>
                </a:solidFill>
              </a:rPr>
              <a:t> не взял ничего. На вопрос, почему он ничего не берёт, </a:t>
            </a:r>
            <a:r>
              <a:rPr lang="ru-RU" b="1" dirty="0" err="1">
                <a:solidFill>
                  <a:srgbClr val="FFFF00"/>
                </a:solidFill>
              </a:rPr>
              <a:t>Биант</a:t>
            </a:r>
            <a:r>
              <a:rPr lang="ru-RU" b="1" dirty="0">
                <a:solidFill>
                  <a:srgbClr val="FFFF00"/>
                </a:solidFill>
              </a:rPr>
              <a:t> ответил: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644A48-7E8E-4865-B012-D8559407C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855" y="1367086"/>
            <a:ext cx="3278945" cy="480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02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11E15-4DE4-4507-B60B-9F0CD49C0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D5FC5C-BD60-4967-9DB1-CBF6252519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677350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A8649-7402-497B-A179-599284274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121DAF-26B6-48DB-A5DE-4EA8A57DD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1104635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432</Words>
  <Application>Microsoft Office PowerPoint</Application>
  <PresentationFormat>Широкоэкранный</PresentationFormat>
  <Paragraphs>23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Известные высказывания философов Древней Греции</vt:lpstr>
      <vt:lpstr>Основоположники философии</vt:lpstr>
      <vt:lpstr>Презентация PowerPoint</vt:lpstr>
      <vt:lpstr>Фалес Милетский</vt:lpstr>
      <vt:lpstr> </vt:lpstr>
      <vt:lpstr>Презентация PowerPoint</vt:lpstr>
      <vt:lpstr> Биант Приенский </vt:lpstr>
      <vt:lpstr>Презентация PowerPoint</vt:lpstr>
      <vt:lpstr>Презентация PowerPoint</vt:lpstr>
      <vt:lpstr> Солон Афинский </vt:lpstr>
      <vt:lpstr>Презентация PowerPoint</vt:lpstr>
      <vt:lpstr>Презентация PowerPoint</vt:lpstr>
      <vt:lpstr>Питтак Митиленский </vt:lpstr>
      <vt:lpstr>Презентация PowerPoint</vt:lpstr>
      <vt:lpstr>Презентация PowerPoint</vt:lpstr>
      <vt:lpstr>Хилон Спартанский </vt:lpstr>
      <vt:lpstr>Презентация PowerPoint</vt:lpstr>
      <vt:lpstr>Презентация PowerPoint</vt:lpstr>
      <vt:lpstr>Мисон Хенейский </vt:lpstr>
      <vt:lpstr>Презентация PowerPoint</vt:lpstr>
      <vt:lpstr>Клеобул Линдийский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Известные высказывания философов Древней Греции</dc:title>
  <dc:creator>Omon</dc:creator>
  <cp:lastModifiedBy>Каримов</cp:lastModifiedBy>
  <cp:revision>9</cp:revision>
  <dcterms:created xsi:type="dcterms:W3CDTF">2018-02-16T16:39:15Z</dcterms:created>
  <dcterms:modified xsi:type="dcterms:W3CDTF">2026-04-20T14:34:04Z</dcterms:modified>
</cp:coreProperties>
</file>